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5" r:id="rId9"/>
    <p:sldId id="264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37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38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497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3468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825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7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67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7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2307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82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7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7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29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1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49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845357-8397-49E3-B1D8-7DABF13EF478}" type="datetimeFigureOut">
              <a:rPr lang="zh-TW" altLang="en-US" smtClean="0"/>
              <a:t>2019/1/17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7B232C-6333-4F0E-997B-9298A72969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81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75278" y="3458862"/>
            <a:ext cx="6815669" cy="1515533"/>
          </a:xfrm>
        </p:spPr>
        <p:txBody>
          <a:bodyPr>
            <a:noAutofit/>
          </a:bodyPr>
          <a:lstStyle/>
          <a:p>
            <a:r>
              <a:rPr lang="en-US" altLang="zh-TW" sz="7200" dirty="0" smtClean="0">
                <a:latin typeface="Bradley Hand ITC" panose="03070402050302030203" pitchFamily="66" charset="0"/>
              </a:rPr>
              <a:t>My cultural item</a:t>
            </a:r>
            <a:br>
              <a:rPr lang="en-US" altLang="zh-TW" sz="7200" dirty="0" smtClean="0">
                <a:latin typeface="Bradley Hand ITC" panose="03070402050302030203" pitchFamily="66" charset="0"/>
              </a:rPr>
            </a:br>
            <a:endParaRPr lang="zh-TW" altLang="en-US" sz="7200" dirty="0">
              <a:latin typeface="Bradley Hand ITC" panose="03070402050302030203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0800000" flipV="1">
            <a:off x="1823258" y="3624349"/>
            <a:ext cx="9144000" cy="1587731"/>
          </a:xfrm>
        </p:spPr>
        <p:txBody>
          <a:bodyPr>
            <a:normAutofit/>
          </a:bodyPr>
          <a:lstStyle/>
          <a:p>
            <a:r>
              <a:rPr lang="en-US" altLang="zh-TW" sz="4800" dirty="0" smtClean="0"/>
              <a:t>Presenter : Jack</a:t>
            </a:r>
            <a:endParaRPr lang="en-US" altLang="zh-TW" sz="4800" dirty="0"/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1273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1957" y="2328165"/>
            <a:ext cx="4678276" cy="4077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矩形 4"/>
          <p:cNvSpPr/>
          <p:nvPr/>
        </p:nvSpPr>
        <p:spPr>
          <a:xfrm>
            <a:off x="1685818" y="719529"/>
            <a:ext cx="9888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8000" dirty="0" smtClean="0"/>
              <a:t>It’s a Scooter Keychain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0101871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0402" y="772269"/>
            <a:ext cx="11511195" cy="1303867"/>
          </a:xfrm>
        </p:spPr>
        <p:txBody>
          <a:bodyPr>
            <a:noAutofit/>
          </a:bodyPr>
          <a:lstStyle/>
          <a:p>
            <a:r>
              <a:rPr lang="en-US" altLang="zh-TW" sz="7200" dirty="0"/>
              <a:t>I think a </a:t>
            </a:r>
            <a:r>
              <a:rPr lang="en-US" altLang="zh-TW" sz="7200" dirty="0" smtClean="0"/>
              <a:t>scooter is </a:t>
            </a:r>
            <a:r>
              <a:rPr lang="en-US" altLang="zh-TW" sz="7200" dirty="0"/>
              <a:t>very important in Taiwanese culture</a:t>
            </a:r>
            <a:endParaRPr lang="zh-TW" altLang="en-US" sz="7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4323" y="2520038"/>
            <a:ext cx="4383352" cy="274731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-192375" y="4980563"/>
            <a:ext cx="125767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機車對台灣文化是非常重要的</a:t>
            </a:r>
            <a:endParaRPr lang="zh-TW" altLang="en-US" sz="5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89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600" dirty="0"/>
              <a:t>This is </a:t>
            </a:r>
            <a:r>
              <a:rPr lang="en-US" altLang="zh-TW" sz="6600" dirty="0" smtClean="0"/>
              <a:t>because scooters are everywhere in Taiwan.  </a:t>
            </a:r>
            <a:endParaRPr lang="zh-TW" altLang="en-US" sz="66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324" y="2676883"/>
            <a:ext cx="5258158" cy="3499065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648323" y="5934670"/>
            <a:ext cx="1111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因為台灣到處都有機</a:t>
            </a:r>
            <a:r>
              <a:rPr lang="zh-TW" altLang="en-US" sz="5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車</a:t>
            </a:r>
          </a:p>
        </p:txBody>
      </p:sp>
    </p:spTree>
    <p:extLst>
      <p:ext uri="{BB962C8B-B14F-4D97-AF65-F5344CB8AC3E}">
        <p14:creationId xmlns:p14="http://schemas.microsoft.com/office/powerpoint/2010/main" val="25966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smtClean="0">
                <a:latin typeface="Arial Rounded MT Bold" panose="020F0704030504030204" pitchFamily="34" charset="0"/>
              </a:rPr>
              <a:t>It is a key ring.</a:t>
            </a:r>
            <a:endParaRPr lang="zh-TW" altLang="en-US" sz="7200" dirty="0">
              <a:latin typeface="Arial Rounded MT Bold" panose="020F0704030504030204" pitchFamily="34" charset="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505" y="2526434"/>
            <a:ext cx="4261473" cy="28733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300" y="3963121"/>
            <a:ext cx="2139881" cy="213988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62156" y="2827240"/>
            <a:ext cx="5036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鑰</a:t>
            </a:r>
            <a:r>
              <a:rPr lang="zh-TW" altLang="en-US" sz="6000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匙</a:t>
            </a:r>
            <a:r>
              <a:rPr lang="zh-TW" altLang="en-US" sz="60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圈</a:t>
            </a:r>
          </a:p>
        </p:txBody>
      </p:sp>
    </p:spTree>
    <p:extLst>
      <p:ext uri="{BB962C8B-B14F-4D97-AF65-F5344CB8AC3E}">
        <p14:creationId xmlns:p14="http://schemas.microsoft.com/office/powerpoint/2010/main" val="26824453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0956" y="564630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9600" dirty="0"/>
              <a:t>It is small.</a:t>
            </a:r>
            <a:endParaRPr lang="zh-TW" altLang="en-US" sz="96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88" y="2237111"/>
            <a:ext cx="4163929" cy="31214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文字方塊 4"/>
          <p:cNvSpPr txBox="1"/>
          <p:nvPr/>
        </p:nvSpPr>
        <p:spPr>
          <a:xfrm>
            <a:off x="7150308" y="4721902"/>
            <a:ext cx="395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它，很小</a:t>
            </a:r>
            <a:endParaRPr lang="zh-TW" altLang="en-US" sz="48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29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232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688377"/>
            <a:ext cx="10515600" cy="148858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22543" y="-175915"/>
            <a:ext cx="65792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9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 feels hard.</a:t>
            </a:r>
            <a:endParaRPr lang="zh-TW" alt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9242"/>
            <a:ext cx="10372299" cy="544545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750780" y="5592494"/>
            <a:ext cx="5531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而且很硬</a:t>
            </a:r>
            <a:endParaRPr lang="zh-TW" altLang="en-US" sz="66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2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8161" y="227200"/>
            <a:ext cx="10515600" cy="113791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It is made of plastic and  metal. </a:t>
            </a:r>
            <a:endParaRPr lang="zh-TW" altLang="en-US" sz="54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34" y="4503760"/>
            <a:ext cx="5554639" cy="23542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3" y="2088107"/>
            <a:ext cx="5554639" cy="241565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98819" y="1180445"/>
            <a:ext cx="90390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它由塑膠</a:t>
            </a:r>
            <a:r>
              <a:rPr lang="zh-TW" altLang="en-US" sz="4400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和</a:t>
            </a:r>
            <a:r>
              <a:rPr lang="zh-TW" altLang="en-US" sz="44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金屬製</a:t>
            </a:r>
            <a:r>
              <a:rPr lang="zh-TW" altLang="en-US" sz="44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成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72" y="2088107"/>
            <a:ext cx="542925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16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0249" y="3146269"/>
            <a:ext cx="3711731" cy="371173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6522" y="816389"/>
            <a:ext cx="116953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There </a:t>
            </a:r>
            <a:r>
              <a:rPr lang="en-US" altLang="zh-TW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are  </a:t>
            </a:r>
            <a:r>
              <a:rPr lang="en-US" altLang="zh-TW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metal ring, </a:t>
            </a:r>
            <a:r>
              <a:rPr lang="en-US" altLang="zh-TW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helmet</a:t>
            </a:r>
            <a:r>
              <a:rPr lang="en-US" altLang="zh-TW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altLang="zh-TW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and scooter </a:t>
            </a:r>
            <a:r>
              <a:rPr lang="en-US" altLang="zh-TW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zh-TW" altLang="en-US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49312" y="1673557"/>
            <a:ext cx="10208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上面有金屬環、安全帽和</a:t>
            </a:r>
            <a:r>
              <a:rPr lang="zh-TW" altLang="en-US" sz="48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機車</a:t>
            </a:r>
          </a:p>
        </p:txBody>
      </p:sp>
      <p:pic>
        <p:nvPicPr>
          <p:cNvPr id="1026" name="Picture 2" descr="ãscooter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18" y="3269388"/>
            <a:ext cx="3903182" cy="36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helmet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980" y="3232448"/>
            <a:ext cx="3686838" cy="363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5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00" y="3691731"/>
            <a:ext cx="3124200" cy="1457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03978" y="286416"/>
            <a:ext cx="1232191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You </a:t>
            </a:r>
            <a:r>
              <a:rPr lang="en-US" altLang="zh-TW" sz="8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can  </a:t>
            </a:r>
            <a:r>
              <a:rPr lang="en-US" altLang="zh-TW" sz="8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hang it  on the key.</a:t>
            </a:r>
            <a:r>
              <a:rPr lang="zh-TW" alt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可以掛</a:t>
            </a:r>
            <a:r>
              <a:rPr lang="zh-TW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鑰</a:t>
            </a:r>
            <a:r>
              <a:rPr lang="zh-TW" altLang="en-US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匙</a:t>
            </a:r>
            <a:endParaRPr lang="zh-TW" alt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文鼎標楷注音破音一" panose="020B0602010101010101" pitchFamily="34" charset="-120"/>
              <a:ea typeface="文鼎標楷注音破音一" panose="020B0602010101010101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458" y="3380335"/>
            <a:ext cx="4356629" cy="3537442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4390031" y="3333404"/>
            <a:ext cx="3133898" cy="23275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8408" cy="2095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96921" y="2557463"/>
            <a:ext cx="4798157" cy="33178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09563" y="1862733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???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29401" y="1622514"/>
            <a:ext cx="16926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9600" dirty="0"/>
              <a:t>???</a:t>
            </a:r>
          </a:p>
        </p:txBody>
      </p:sp>
      <p:sp>
        <p:nvSpPr>
          <p:cNvPr id="8" name="矩形 7"/>
          <p:cNvSpPr/>
          <p:nvPr/>
        </p:nvSpPr>
        <p:spPr>
          <a:xfrm>
            <a:off x="1594028" y="2611065"/>
            <a:ext cx="18966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/>
              <a:t>???</a:t>
            </a:r>
          </a:p>
        </p:txBody>
      </p:sp>
      <p:sp>
        <p:nvSpPr>
          <p:cNvPr id="9" name="矩形 8"/>
          <p:cNvSpPr/>
          <p:nvPr/>
        </p:nvSpPr>
        <p:spPr>
          <a:xfrm>
            <a:off x="7557065" y="3828534"/>
            <a:ext cx="18966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6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4168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825239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8800" dirty="0" smtClean="0"/>
              <a:t>Scooter keychain </a:t>
            </a:r>
            <a:br>
              <a:rPr lang="en-US" altLang="zh-TW" sz="8800" dirty="0" smtClean="0"/>
            </a:br>
            <a:r>
              <a:rPr lang="zh-TW" altLang="en-US" sz="7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機車鑰</a:t>
            </a:r>
            <a:r>
              <a:rPr lang="zh-TW" altLang="en-US" sz="7200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匙</a:t>
            </a:r>
            <a:r>
              <a:rPr lang="zh-TW" altLang="en-US" sz="72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圈</a:t>
            </a:r>
            <a:endParaRPr lang="zh-TW" altLang="en-US" sz="7200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241" y="2699856"/>
            <a:ext cx="4244090" cy="424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115</Words>
  <Application>Microsoft Office PowerPoint</Application>
  <PresentationFormat>寬螢幕</PresentationFormat>
  <Paragraphs>25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3" baseType="lpstr">
      <vt:lpstr>文鼎標楷注音</vt:lpstr>
      <vt:lpstr>文鼎標楷注音破音一</vt:lpstr>
      <vt:lpstr>書法中楷（注音一）</vt:lpstr>
      <vt:lpstr>微軟正黑體</vt:lpstr>
      <vt:lpstr>新細明體</vt:lpstr>
      <vt:lpstr>Arial</vt:lpstr>
      <vt:lpstr>Arial Rounded MT Bold</vt:lpstr>
      <vt:lpstr>Bell MT</vt:lpstr>
      <vt:lpstr>Bradley Hand ITC</vt:lpstr>
      <vt:lpstr>Garamond</vt:lpstr>
      <vt:lpstr>有機</vt:lpstr>
      <vt:lpstr>My cultural item </vt:lpstr>
      <vt:lpstr>It is a key ring.</vt:lpstr>
      <vt:lpstr>It is small.</vt:lpstr>
      <vt:lpstr>　</vt:lpstr>
      <vt:lpstr>It is made of plastic and  metal. </vt:lpstr>
      <vt:lpstr>PowerPoint 簡報</vt:lpstr>
      <vt:lpstr> </vt:lpstr>
      <vt:lpstr>PowerPoint 簡報</vt:lpstr>
      <vt:lpstr>Scooter keychain  機車鑰匙圈</vt:lpstr>
      <vt:lpstr>PowerPoint 簡報</vt:lpstr>
      <vt:lpstr>I think a scooter is very important in Taiwanese culture</vt:lpstr>
      <vt:lpstr>This is because scooters are everywhere in Taiwan.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cultural item</dc:title>
  <dc:creator>5a88</dc:creator>
  <cp:lastModifiedBy>Administrator</cp:lastModifiedBy>
  <cp:revision>44</cp:revision>
  <dcterms:created xsi:type="dcterms:W3CDTF">2019-01-03T03:53:38Z</dcterms:created>
  <dcterms:modified xsi:type="dcterms:W3CDTF">2019-01-16T23:35:40Z</dcterms:modified>
</cp:coreProperties>
</file>